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0" r:id="rId4"/>
    <p:sldId id="259" r:id="rId5"/>
    <p:sldId id="258" r:id="rId6"/>
  </p:sldIdLst>
  <p:sldSz cx="10287000" cy="6858000" type="35mm"/>
  <p:notesSz cx="6858000" cy="9144000"/>
  <p:defaultTextStyle>
    <a:defPPr>
      <a:defRPr lang="pt-BR"/>
    </a:defPPr>
    <a:lvl1pPr marL="0" algn="l" defTabSz="97967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9835" algn="l" defTabSz="97967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79670" algn="l" defTabSz="97967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69505" algn="l" defTabSz="97967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59341" algn="l" defTabSz="97967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49175" algn="l" defTabSz="97967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39011" algn="l" defTabSz="97967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28846" algn="l" defTabSz="97967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18680" algn="l" defTabSz="97967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236" y="-78"/>
      </p:cViewPr>
      <p:guideLst>
        <p:guide orient="horz" pos="2160"/>
        <p:guide pos="3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57175" y="228600"/>
            <a:ext cx="9782937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38123" y="5353963"/>
            <a:ext cx="981379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00200"/>
            <a:ext cx="874395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556001"/>
            <a:ext cx="72009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23/05/2022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23/05/2022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57175" y="228600"/>
            <a:ext cx="9782937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23/05/2022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38123" y="714191"/>
            <a:ext cx="981379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1447801"/>
            <a:ext cx="2314575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1447800"/>
            <a:ext cx="6772275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23/05/2022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57175" y="228600"/>
            <a:ext cx="9782937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803368" y="4203592"/>
            <a:ext cx="3235983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946736" y="4075290"/>
            <a:ext cx="6237579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182319" y="4087562"/>
            <a:ext cx="6151478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6310675" y="4074175"/>
            <a:ext cx="37215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38123" y="4058555"/>
            <a:ext cx="981379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286" y="2463560"/>
            <a:ext cx="874395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8286" y="1437449"/>
            <a:ext cx="7219951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23/05/2022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23/05/2022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761237" y="2679192"/>
            <a:ext cx="4299966" cy="34472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225796" y="2679192"/>
            <a:ext cx="4299966" cy="34472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238" y="2678114"/>
            <a:ext cx="429996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1999" y="3429001"/>
            <a:ext cx="429756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9225" y="2678113"/>
            <a:ext cx="429996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5653" y="3429001"/>
            <a:ext cx="429996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23/05/2022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23/05/2022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57175" y="228600"/>
            <a:ext cx="9782937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38123" y="714191"/>
            <a:ext cx="981379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23/05/2022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57175" y="228600"/>
            <a:ext cx="9782937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23/05/2022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8700" y="3581401"/>
            <a:ext cx="37719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38123" y="714191"/>
            <a:ext cx="981379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028700" y="2286000"/>
            <a:ext cx="37719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3457" y="1828800"/>
            <a:ext cx="439208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57175" y="228600"/>
            <a:ext cx="9782937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38123" y="5353963"/>
            <a:ext cx="981379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3425" y="338667"/>
            <a:ext cx="4289226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76875" y="2785533"/>
            <a:ext cx="4295775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23/05/2022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2975" y="1371600"/>
            <a:ext cx="401193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57175" y="228600"/>
            <a:ext cx="9782937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38123" y="1679429"/>
            <a:ext cx="981379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0" y="338328"/>
            <a:ext cx="92583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09131" y="6250165"/>
            <a:ext cx="42600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E700DB3-DBF0-4086-B675-117E7A9610B8}" type="datetimeFigureOut">
              <a:rPr lang="pt-BR" smtClean="0"/>
              <a:t>23/05/2022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844" y="6250165"/>
            <a:ext cx="42600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89974" y="6250164"/>
            <a:ext cx="13070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076" y="2675467"/>
            <a:ext cx="8334375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71525" y="1124744"/>
            <a:ext cx="8743950" cy="1780108"/>
          </a:xfrm>
        </p:spPr>
        <p:txBody>
          <a:bodyPr/>
          <a:lstStyle/>
          <a:p>
            <a:r>
              <a:rPr lang="pt-BR" b="1" dirty="0" smtClean="0"/>
              <a:t>Título do trabalho</a:t>
            </a:r>
            <a:endParaRPr lang="pt-BR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43050" y="3429000"/>
            <a:ext cx="7200900" cy="1728192"/>
          </a:xfrm>
        </p:spPr>
        <p:txBody>
          <a:bodyPr>
            <a:noAutofit/>
          </a:bodyPr>
          <a:lstStyle/>
          <a:p>
            <a:r>
              <a:rPr lang="pt-BR" dirty="0" smtClean="0"/>
              <a:t>Autor 1 (Instituição) – E-mail</a:t>
            </a:r>
          </a:p>
          <a:p>
            <a:r>
              <a:rPr lang="pt-BR" dirty="0"/>
              <a:t>Autor </a:t>
            </a:r>
            <a:r>
              <a:rPr lang="pt-BR" dirty="0" smtClean="0"/>
              <a:t>2 </a:t>
            </a:r>
            <a:r>
              <a:rPr lang="pt-BR" dirty="0"/>
              <a:t>(Instituição</a:t>
            </a:r>
            <a:r>
              <a:rPr lang="pt-BR" dirty="0" smtClean="0"/>
              <a:t>)</a:t>
            </a:r>
          </a:p>
          <a:p>
            <a:r>
              <a:rPr lang="pt-BR" dirty="0"/>
              <a:t>Autor </a:t>
            </a:r>
            <a:r>
              <a:rPr lang="pt-BR" dirty="0" smtClean="0"/>
              <a:t>3 </a:t>
            </a:r>
            <a:r>
              <a:rPr lang="pt-BR" dirty="0"/>
              <a:t>(Instituição</a:t>
            </a:r>
            <a:r>
              <a:rPr lang="pt-BR" dirty="0" smtClean="0"/>
              <a:t>)</a:t>
            </a:r>
          </a:p>
          <a:p>
            <a:r>
              <a:rPr lang="pt-BR" dirty="0"/>
              <a:t>Autor </a:t>
            </a:r>
            <a:r>
              <a:rPr lang="pt-BR" dirty="0" smtClean="0"/>
              <a:t>4 </a:t>
            </a:r>
            <a:r>
              <a:rPr lang="pt-BR" dirty="0"/>
              <a:t>(Instituição</a:t>
            </a:r>
            <a:r>
              <a:rPr lang="pt-BR" dirty="0" smtClean="0"/>
              <a:t>)</a:t>
            </a:r>
          </a:p>
          <a:p>
            <a:r>
              <a:rPr lang="pt-BR" dirty="0" smtClean="0"/>
              <a:t>Autor 5 (Instituição)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94" y="5336848"/>
            <a:ext cx="2088232" cy="14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912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Título da seção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00896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Título da seção</a:t>
            </a:r>
          </a:p>
        </p:txBody>
      </p:sp>
    </p:spTree>
    <p:extLst>
      <p:ext uri="{BB962C8B-B14F-4D97-AF65-F5344CB8AC3E}">
        <p14:creationId xmlns:p14="http://schemas.microsoft.com/office/powerpoint/2010/main" val="1000559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Título da seção</a:t>
            </a:r>
          </a:p>
        </p:txBody>
      </p:sp>
    </p:spTree>
    <p:extLst>
      <p:ext uri="{BB962C8B-B14F-4D97-AF65-F5344CB8AC3E}">
        <p14:creationId xmlns:p14="http://schemas.microsoft.com/office/powerpoint/2010/main" val="82665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841938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</TotalTime>
  <Words>40</Words>
  <Application>Microsoft Office PowerPoint</Application>
  <PresentationFormat>Slides de 35 mm</PresentationFormat>
  <Paragraphs>10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Forma de Onda</vt:lpstr>
      <vt:lpstr>Título do trabalho</vt:lpstr>
      <vt:lpstr>Título da seção</vt:lpstr>
      <vt:lpstr>Título da seção</vt:lpstr>
      <vt:lpstr>Título da seção</vt:lpstr>
      <vt:lpstr>Referências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terms:created xsi:type="dcterms:W3CDTF">2022-05-23T18:57:40Z</dcterms:created>
  <dcterms:modified xsi:type="dcterms:W3CDTF">2022-05-23T19:24:28Z</dcterms:modified>
</cp:coreProperties>
</file>